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kiosk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4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transition spd="slow" advClick="0" advTm="1000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22FA-7F6D-EE4F-8068-D7890C63901B}" type="datetimeFigureOut">
              <a:rPr lang="fr-FR" smtClean="0"/>
              <a:t>30/11/18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AD33-5781-5846-A060-AC7AE8C9DDC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push dir="r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111116-p527_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7814"/>
            <a:ext cx="9144000" cy="1220706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0902hossa_foret0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96" r="-27896"/>
          <a:stretch>
            <a:fillRect/>
          </a:stretch>
        </p:blipFill>
        <p:spPr>
          <a:xfrm>
            <a:off x="-2794000" y="0"/>
            <a:ext cx="14795499" cy="7184607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0902hossa_foret0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023" r="-25023"/>
          <a:stretch>
            <a:fillRect/>
          </a:stretch>
        </p:blipFill>
        <p:spPr>
          <a:xfrm>
            <a:off x="-2421085" y="-205522"/>
            <a:ext cx="13914585" cy="7652486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1216test_nuit_sony0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150" r="-12150"/>
          <a:stretch>
            <a:fillRect/>
          </a:stretch>
        </p:blipFill>
        <p:spPr>
          <a:xfrm>
            <a:off x="-1379904" y="0"/>
            <a:ext cx="11946304" cy="6858000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80306bourron_neige018-Panoram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68" r="-17968"/>
          <a:stretch>
            <a:fillRect/>
          </a:stretch>
        </p:blipFill>
        <p:spPr>
          <a:xfrm>
            <a:off x="-1873567" y="0"/>
            <a:ext cx="12770167" cy="7023100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80306bourron_neige024-Panoram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96" r="-23896"/>
          <a:stretch>
            <a:fillRect/>
          </a:stretch>
        </p:blipFill>
        <p:spPr>
          <a:xfrm>
            <a:off x="-2374900" y="0"/>
            <a:ext cx="13855700" cy="7161798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F0172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2154917" y="0"/>
            <a:ext cx="13089617" cy="7198785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11129-p572 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1940825" y="0"/>
            <a:ext cx="12857290" cy="7071014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20228-p252 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1988916" y="-214034"/>
            <a:ext cx="12859145" cy="7072034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20505-p518 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1895226" y="0"/>
            <a:ext cx="12826639" cy="7054157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20912-p572 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1727655" y="0"/>
            <a:ext cx="12656062" cy="6960347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F0020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2019300" y="0"/>
            <a:ext cx="13855700" cy="7620101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41231montigny88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-1840931" y="0"/>
            <a:ext cx="12843120" cy="7063221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1209bourron_brouillard028 cop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151" r="-32151"/>
          <a:stretch>
            <a:fillRect/>
          </a:stretch>
        </p:blipFill>
        <p:spPr>
          <a:xfrm>
            <a:off x="-3149600" y="-168748"/>
            <a:ext cx="15811500" cy="7691409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0820foret_bince0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915" r="-32915"/>
          <a:stretch>
            <a:fillRect/>
          </a:stretch>
        </p:blipFill>
        <p:spPr>
          <a:xfrm>
            <a:off x="-3200400" y="-579462"/>
            <a:ext cx="15544800" cy="8004744"/>
          </a:xfrm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0</Words>
  <Application>Microsoft Macintosh PowerPoint</Application>
  <PresentationFormat>Présentation à l'écran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Blaise Casevitz</dc:creator>
  <cp:lastModifiedBy>Blaise Casevitz</cp:lastModifiedBy>
  <cp:revision>11</cp:revision>
  <dcterms:created xsi:type="dcterms:W3CDTF">2018-11-30T14:02:15Z</dcterms:created>
  <dcterms:modified xsi:type="dcterms:W3CDTF">2018-11-30T18:47:42Z</dcterms:modified>
</cp:coreProperties>
</file>